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56" r:id="rId4"/>
    <p:sldId id="257" r:id="rId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 Performance" id="{F93D5F93-994F-4924-8C66-9A8A14DADDEA}">
          <p14:sldIdLst>
            <p14:sldId id="258"/>
            <p14:sldId id="259"/>
          </p14:sldIdLst>
        </p14:section>
        <p14:section name="Random Trial Experiments" id="{B386BC64-BAD7-43F0-BF75-07741953B3CA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-6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46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160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659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89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49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27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106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068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188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943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91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762D-2479-4582-B219-4B4F14545865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023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1534E7B-5F92-D6D9-C912-34D5282ED82B}"/>
              </a:ext>
            </a:extLst>
          </p:cNvPr>
          <p:cNvGrpSpPr/>
          <p:nvPr/>
        </p:nvGrpSpPr>
        <p:grpSpPr>
          <a:xfrm>
            <a:off x="-2733245" y="-85724"/>
            <a:ext cx="16424195" cy="9601199"/>
            <a:chOff x="-1514045" y="1"/>
            <a:chExt cx="16424195" cy="96011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91D10C-DD92-5CC7-F532-5FD33EBC3319}"/>
                </a:ext>
              </a:extLst>
            </p:cNvPr>
            <p:cNvGrpSpPr/>
            <p:nvPr/>
          </p:nvGrpSpPr>
          <p:grpSpPr>
            <a:xfrm>
              <a:off x="-1474754" y="4800600"/>
              <a:ext cx="16384904" cy="4800600"/>
              <a:chOff x="-1431212" y="0"/>
              <a:chExt cx="16384904" cy="48006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8F3BB7A-7D45-E9E0-D4C8-153D0EE8E194}"/>
                  </a:ext>
                </a:extLst>
              </p:cNvPr>
              <p:cNvGrpSpPr/>
              <p:nvPr/>
            </p:nvGrpSpPr>
            <p:grpSpPr>
              <a:xfrm>
                <a:off x="-1431212" y="505298"/>
                <a:ext cx="16384904" cy="4295302"/>
                <a:chOff x="-1329612" y="-1"/>
                <a:chExt cx="16384904" cy="4295302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3FC4D5D0-84CD-74F0-A629-56DA5A1E0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959066" y="-1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7830E49-A736-33D9-2811-81A4F9D5C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2840" y="0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0EE1755-21BB-1F9F-F966-3005AD8C2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6614" y="1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EDE5523-2E38-111D-EB44-68B162122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329612" y="2"/>
                  <a:ext cx="4096226" cy="4295299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A28ED3-74E4-00B8-1D68-8D7F7E54A4DE}"/>
                    </a:ext>
                  </a:extLst>
                </p:cNvPr>
                <p:cNvSpPr txBox="1"/>
                <p:nvPr/>
              </p:nvSpPr>
              <p:spPr>
                <a:xfrm>
                  <a:off x="1692640" y="1013906"/>
                  <a:ext cx="909095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A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1481CF1-0268-BB49-6AC1-0D99AB786E78}"/>
                    </a:ext>
                  </a:extLst>
                </p:cNvPr>
                <p:cNvSpPr txBox="1"/>
                <p:nvPr/>
              </p:nvSpPr>
              <p:spPr>
                <a:xfrm>
                  <a:off x="5788866" y="1013906"/>
                  <a:ext cx="90922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B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EA10C5-8AE6-4CAB-A5C5-490A24269904}"/>
                    </a:ext>
                  </a:extLst>
                </p:cNvPr>
                <p:cNvSpPr txBox="1"/>
                <p:nvPr/>
              </p:nvSpPr>
              <p:spPr>
                <a:xfrm>
                  <a:off x="9885092" y="1013906"/>
                  <a:ext cx="90922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C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B404D3-D6F9-1A15-AD5B-E60565A33734}"/>
                    </a:ext>
                  </a:extLst>
                </p:cNvPr>
                <p:cNvSpPr txBox="1"/>
                <p:nvPr/>
              </p:nvSpPr>
              <p:spPr>
                <a:xfrm>
                  <a:off x="13981318" y="1013906"/>
                  <a:ext cx="920445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D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C1184-F592-DF2C-A8A6-D929799C9E35}"/>
                  </a:ext>
                </a:extLst>
              </p:cNvPr>
              <p:cNvSpPr txBox="1"/>
              <p:nvPr/>
            </p:nvSpPr>
            <p:spPr>
              <a:xfrm>
                <a:off x="5687266" y="0"/>
                <a:ext cx="2856872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(b) Second Phase</a:t>
                </a:r>
                <a:endParaRPr lang="en-ID" sz="3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6F1D549-D8D1-5A22-57C5-EEFF8BC1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14045" y="505300"/>
              <a:ext cx="4096226" cy="42952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AD4EA74-56FA-619E-40A1-00B45C35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1471" y="505299"/>
              <a:ext cx="4096226" cy="429529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32D47EE-D658-7489-1DC3-8D740B85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697" y="505300"/>
              <a:ext cx="4096226" cy="429529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25F1AFA-1E22-8FD3-468A-EEE1DDF3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13923" y="505298"/>
              <a:ext cx="4096226" cy="429529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D8788E-5220-0289-3812-DA49DF0480AE}"/>
                </a:ext>
              </a:extLst>
            </p:cNvPr>
            <p:cNvSpPr txBox="1"/>
            <p:nvPr/>
          </p:nvSpPr>
          <p:spPr>
            <a:xfrm>
              <a:off x="5643724" y="1"/>
              <a:ext cx="240803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(a) First Phase</a:t>
              </a:r>
              <a:endParaRPr lang="en-ID" sz="30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B93AC8-1062-DFD9-DF6B-38CE6872484F}"/>
                </a:ext>
              </a:extLst>
            </p:cNvPr>
            <p:cNvSpPr txBox="1"/>
            <p:nvPr/>
          </p:nvSpPr>
          <p:spPr>
            <a:xfrm>
              <a:off x="1547498" y="1522834"/>
              <a:ext cx="90909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A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66F4E0-9AB0-0E4D-4D75-55F258040D8C}"/>
                </a:ext>
              </a:extLst>
            </p:cNvPr>
            <p:cNvSpPr txBox="1"/>
            <p:nvPr/>
          </p:nvSpPr>
          <p:spPr>
            <a:xfrm>
              <a:off x="5643724" y="1517588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B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FFB4A0-8370-377C-914F-0C810CE8B9AA}"/>
                </a:ext>
              </a:extLst>
            </p:cNvPr>
            <p:cNvSpPr txBox="1"/>
            <p:nvPr/>
          </p:nvSpPr>
          <p:spPr>
            <a:xfrm>
              <a:off x="9739950" y="1517588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C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DBD8E6-17DB-4068-EEBC-4FEE9E1AD2B2}"/>
                </a:ext>
              </a:extLst>
            </p:cNvPr>
            <p:cNvSpPr txBox="1"/>
            <p:nvPr/>
          </p:nvSpPr>
          <p:spPr>
            <a:xfrm>
              <a:off x="13836176" y="1517588"/>
              <a:ext cx="9204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D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3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77743C-3441-5A51-B554-2614679C8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46318"/>
              </p:ext>
            </p:extLst>
          </p:nvPr>
        </p:nvGraphicFramePr>
        <p:xfrm>
          <a:off x="276383" y="4152900"/>
          <a:ext cx="3961957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478380398"/>
                    </a:ext>
                  </a:extLst>
                </a:gridCol>
                <a:gridCol w="776161">
                  <a:extLst>
                    <a:ext uri="{9D8B030D-6E8A-4147-A177-3AD203B41FA5}">
                      <a16:colId xmlns:a16="http://schemas.microsoft.com/office/drawing/2014/main" val="326291128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43990428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4161991362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3814605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B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2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0.7463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0.7671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0.7254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0.7373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0.5574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0.6145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0.4437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0.9745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8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0.9930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4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0.3858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1169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AB674A-F5CD-54C8-3183-4C8D74EF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8" y="98584"/>
            <a:ext cx="4096226" cy="4054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4FCCE-BF88-5303-087F-D623D356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126" y="0"/>
            <a:ext cx="4096226" cy="405431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C265B06-C2B4-07D3-8520-55ECA5126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0997"/>
              </p:ext>
            </p:extLst>
          </p:nvPr>
        </p:nvGraphicFramePr>
        <p:xfrm>
          <a:off x="8563260" y="4056856"/>
          <a:ext cx="3961957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532020109"/>
                    </a:ext>
                  </a:extLst>
                </a:gridCol>
                <a:gridCol w="776161">
                  <a:extLst>
                    <a:ext uri="{9D8B030D-6E8A-4147-A177-3AD203B41FA5}">
                      <a16:colId xmlns:a16="http://schemas.microsoft.com/office/drawing/2014/main" val="2125874574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3593247158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1934147105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553135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B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42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0.7557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0.7040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0.6491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227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73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A51EB9-3072-898A-8A96-43545AA85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8626"/>
              </p:ext>
            </p:extLst>
          </p:nvPr>
        </p:nvGraphicFramePr>
        <p:xfrm>
          <a:off x="3701667" y="4800600"/>
          <a:ext cx="5398263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974">
                  <a:extLst>
                    <a:ext uri="{9D8B030D-6E8A-4147-A177-3AD203B41FA5}">
                      <a16:colId xmlns:a16="http://schemas.microsoft.com/office/drawing/2014/main" val="478380398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326291128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43990428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416199136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3814605604"/>
                    </a:ext>
                  </a:extLst>
                </a:gridCol>
                <a:gridCol w="798069">
                  <a:extLst>
                    <a:ext uri="{9D8B030D-6E8A-4147-A177-3AD203B41FA5}">
                      <a16:colId xmlns:a16="http://schemas.microsoft.com/office/drawing/2014/main" val="4270347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Validation Metric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1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2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3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4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 Seed 5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2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accuracy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0.6427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0.5990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0.6952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0.6758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0.6291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precision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0.5855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0.6652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0.6938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0.6707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0.5610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8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recall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0.6742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0.5716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0.6366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0.5810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0.7367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4569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23AFA3D-BA0B-85E8-2130-3A40F659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168"/>
            <a:ext cx="12801600" cy="3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E2DF0B1A-F6DB-436F-4CFC-3B0B21E198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934922"/>
                  </p:ext>
                </p:extLst>
              </p:nvPr>
            </p:nvGraphicFramePr>
            <p:xfrm>
              <a:off x="4019961" y="413385"/>
              <a:ext cx="3996438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5945">
                      <a:extLst>
                        <a:ext uri="{9D8B030D-6E8A-4147-A177-3AD203B41FA5}">
                          <a16:colId xmlns:a16="http://schemas.microsoft.com/office/drawing/2014/main" val="478380398"/>
                        </a:ext>
                      </a:extLst>
                    </a:gridCol>
                    <a:gridCol w="966089">
                      <a:extLst>
                        <a:ext uri="{9D8B030D-6E8A-4147-A177-3AD203B41FA5}">
                          <a16:colId xmlns:a16="http://schemas.microsoft.com/office/drawing/2014/main" val="3262911282"/>
                        </a:ext>
                      </a:extLst>
                    </a:gridCol>
                    <a:gridCol w="1184404">
                      <a:extLst>
                        <a:ext uri="{9D8B030D-6E8A-4147-A177-3AD203B41FA5}">
                          <a16:colId xmlns:a16="http://schemas.microsoft.com/office/drawing/2014/main" val="2136922925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Brown-Forsythe Test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727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=8.2583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0808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=0.1304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=0.9712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558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=0.2067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=0.9344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3456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E2DF0B1A-F6DB-436F-4CFC-3B0B21E198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934922"/>
                  </p:ext>
                </p:extLst>
              </p:nvPr>
            </p:nvGraphicFramePr>
            <p:xfrm>
              <a:off x="4019961" y="413385"/>
              <a:ext cx="3996438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5945">
                      <a:extLst>
                        <a:ext uri="{9D8B030D-6E8A-4147-A177-3AD203B41FA5}">
                          <a16:colId xmlns:a16="http://schemas.microsoft.com/office/drawing/2014/main" val="478380398"/>
                        </a:ext>
                      </a:extLst>
                    </a:gridCol>
                    <a:gridCol w="966089">
                      <a:extLst>
                        <a:ext uri="{9D8B030D-6E8A-4147-A177-3AD203B41FA5}">
                          <a16:colId xmlns:a16="http://schemas.microsoft.com/office/drawing/2014/main" val="3262911282"/>
                        </a:ext>
                      </a:extLst>
                    </a:gridCol>
                    <a:gridCol w="1184404">
                      <a:extLst>
                        <a:ext uri="{9D8B030D-6E8A-4147-A177-3AD203B41FA5}">
                          <a16:colId xmlns:a16="http://schemas.microsoft.com/office/drawing/2014/main" val="2136922925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Brown-Forsythe Test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5876" t="-1149" r="-565" b="-213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727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144262" r="-12389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144262" r="-1026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808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244262" r="-12389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244262" r="-1026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8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344262" r="-12389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344262" r="-1026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3456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9E1C7E-179B-B0A0-A1BB-A4A37510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17844"/>
                  </p:ext>
                </p:extLst>
              </p:nvPr>
            </p:nvGraphicFramePr>
            <p:xfrm>
              <a:off x="4019961" y="2237740"/>
              <a:ext cx="4003899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872">
                      <a:extLst>
                        <a:ext uri="{9D8B030D-6E8A-4147-A177-3AD203B41FA5}">
                          <a16:colId xmlns:a16="http://schemas.microsoft.com/office/drawing/2014/main" val="2898455155"/>
                        </a:ext>
                      </a:extLst>
                    </a:gridCol>
                    <a:gridCol w="1050227">
                      <a:extLst>
                        <a:ext uri="{9D8B030D-6E8A-4147-A177-3AD203B41FA5}">
                          <a16:colId xmlns:a16="http://schemas.microsoft.com/office/drawing/2014/main" val="1151603663"/>
                        </a:ext>
                      </a:extLst>
                    </a:gridCol>
                    <a:gridCol w="1441800">
                      <a:extLst>
                        <a:ext uri="{9D8B030D-6E8A-4147-A177-3AD203B41FA5}">
                          <a16:colId xmlns:a16="http://schemas.microsoft.com/office/drawing/2014/main" val="2293650513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One-way ANOVA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658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Accuracy*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=30.7148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−06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0416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=15.4489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7151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=13.3740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=2−09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023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9E1C7E-179B-B0A0-A1BB-A4A37510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17844"/>
                  </p:ext>
                </p:extLst>
              </p:nvPr>
            </p:nvGraphicFramePr>
            <p:xfrm>
              <a:off x="4019961" y="2237740"/>
              <a:ext cx="4003899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872">
                      <a:extLst>
                        <a:ext uri="{9D8B030D-6E8A-4147-A177-3AD203B41FA5}">
                          <a16:colId xmlns:a16="http://schemas.microsoft.com/office/drawing/2014/main" val="2898455155"/>
                        </a:ext>
                      </a:extLst>
                    </a:gridCol>
                    <a:gridCol w="1050227">
                      <a:extLst>
                        <a:ext uri="{9D8B030D-6E8A-4147-A177-3AD203B41FA5}">
                          <a16:colId xmlns:a16="http://schemas.microsoft.com/office/drawing/2014/main" val="1151603663"/>
                        </a:ext>
                      </a:extLst>
                    </a:gridCol>
                    <a:gridCol w="1441800">
                      <a:extLst>
                        <a:ext uri="{9D8B030D-6E8A-4147-A177-3AD203B41FA5}">
                          <a16:colId xmlns:a16="http://schemas.microsoft.com/office/drawing/2014/main" val="2293650513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One-way ANOVA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732" t="-1149" r="-488" b="-2126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658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Accuracy*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144262" r="-13815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144262" r="-84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16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244262" r="-13815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244262" r="-8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7151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344262" r="-1381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344262" r="-84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0236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986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206</Words>
  <Application>Microsoft Office PowerPoint</Application>
  <PresentationFormat>A3 Paper (297x420 mm)</PresentationFormat>
  <Paragraphs>93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TeX Gyre Bonum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182</cp:revision>
  <dcterms:created xsi:type="dcterms:W3CDTF">2022-10-20T17:36:13Z</dcterms:created>
  <dcterms:modified xsi:type="dcterms:W3CDTF">2022-10-21T05:23:30Z</dcterms:modified>
</cp:coreProperties>
</file>